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wmf" ContentType="image/x-wmf"/>
  <Override PartName="/docProps/core.xml" ContentType="application/vnd.openxmlformats-package.core-properties+xml"/>
  <Override PartName="/ppt/slides/slide9.xml" ContentType="application/vnd.openxmlformats-officedocument.presentationml.slide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4" r:id="rId2"/>
    <p:sldId id="315" r:id="rId3"/>
    <p:sldId id="317" r:id="rId4"/>
    <p:sldId id="406" r:id="rId5"/>
    <p:sldId id="407" r:id="rId6"/>
    <p:sldId id="408" r:id="rId7"/>
    <p:sldId id="319" r:id="rId8"/>
    <p:sldId id="409" r:id="rId9"/>
    <p:sldId id="327" r:id="rId10"/>
    <p:sldId id="328" r:id="rId11"/>
    <p:sldId id="410" r:id="rId12"/>
    <p:sldId id="411" r:id="rId13"/>
    <p:sldId id="412" r:id="rId14"/>
    <p:sldId id="413" r:id="rId15"/>
    <p:sldId id="41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99FF"/>
    <a:srgbClr val="F0F3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42FA2-999E-4A2B-AB25-F0A0C6ED3018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88669-CB83-46F3-B8F5-AFB9E6DD6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E360B-FE30-4978-8063-6B8CFA681311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7A9E9-3353-4093-89D7-569E94C9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B06E-0333-4BBB-8A80-DBCB55E18E1C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CD8F-AF5B-490E-8AF0-34AA0C247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image" Target="../media/image17.jpeg"/><Relationship Id="rId4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5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3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Relationship Id="rId3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3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239000" cy="9143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Title: Scientific Method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1143000"/>
            <a:ext cx="7010400" cy="1752600"/>
          </a:xfrm>
        </p:spPr>
        <p:txBody>
          <a:bodyPr>
            <a:normAutofit/>
          </a:bodyPr>
          <a:lstStyle/>
          <a:p>
            <a:pPr algn="l"/>
            <a:r>
              <a:rPr lang="en-US" sz="3000" b="1" u="sng" dirty="0" smtClean="0">
                <a:solidFill>
                  <a:schemeClr val="tx1"/>
                </a:solidFill>
              </a:rPr>
              <a:t>Scientific Method is a logical, </a:t>
            </a:r>
            <a:r>
              <a:rPr lang="en-US" sz="3000" b="1" u="sng" dirty="0">
                <a:solidFill>
                  <a:schemeClr val="tx1"/>
                </a:solidFill>
              </a:rPr>
              <a:t>organized approach to solving a </a:t>
            </a:r>
            <a:r>
              <a:rPr lang="en-US" sz="3000" b="1" u="sng" dirty="0" smtClean="0">
                <a:solidFill>
                  <a:schemeClr val="tx1"/>
                </a:solidFill>
              </a:rPr>
              <a:t>problem</a:t>
            </a:r>
            <a:endParaRPr lang="en-US" sz="3000" b="1" u="sng" dirty="0">
              <a:solidFill>
                <a:schemeClr val="tx1"/>
              </a:solidFill>
            </a:endParaRPr>
          </a:p>
          <a:p>
            <a:r>
              <a:rPr lang="en-US" dirty="0"/>
              <a:t>	</a:t>
            </a:r>
          </a:p>
        </p:txBody>
      </p:sp>
      <p:pic>
        <p:nvPicPr>
          <p:cNvPr id="1026" name="Picture 2" descr="C:\Documents and Settings\jdelacruz\Local Settings\Temporary Internet Files\Content.IE5\FPGCN1LY\MCj0441732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0"/>
            <a:ext cx="1143000" cy="11430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 rot="5400000">
            <a:off x="-152400" y="3505200"/>
            <a:ext cx="4572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1143000"/>
            <a:ext cx="1981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What is the scientific method? 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25908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u="sng" dirty="0" smtClean="0"/>
              <a:t>Results can lead to theories and laws.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Theories have many tests to support.</a:t>
            </a:r>
          </a:p>
          <a:p>
            <a:pPr lvl="0">
              <a:buNone/>
            </a:pPr>
            <a:r>
              <a:rPr lang="en-US" dirty="0" smtClean="0"/>
              <a:t>Laws have many tests and mathematical proofs to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OF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State:  What form/version/type.</a:t>
            </a:r>
          </a:p>
          <a:p>
            <a:endParaRPr lang="en-US" dirty="0" smtClean="0"/>
          </a:p>
          <a:p>
            <a:r>
              <a:rPr lang="en-US" dirty="0" smtClean="0"/>
              <a:t>Matter: What everything is made of.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1" u="sng" dirty="0" smtClean="0"/>
              <a:t>SOLID</a:t>
            </a:r>
            <a:endParaRPr lang="en-US" sz="5000" b="1" u="sng" dirty="0"/>
          </a:p>
        </p:txBody>
      </p:sp>
      <p:pic>
        <p:nvPicPr>
          <p:cNvPr id="4" name="Picture 3" descr="DownloadedFile-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3810000"/>
            <a:ext cx="3352800" cy="2425700"/>
          </a:xfrm>
          <a:prstGeom prst="rect">
            <a:avLst/>
          </a:prstGeom>
        </p:spPr>
      </p:pic>
      <p:pic>
        <p:nvPicPr>
          <p:cNvPr id="5" name="Picture 4" descr="DownloadedFile-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7200"/>
            <a:ext cx="2832100" cy="2870201"/>
          </a:xfrm>
          <a:prstGeom prst="rect">
            <a:avLst/>
          </a:prstGeom>
        </p:spPr>
      </p:pic>
      <p:pic>
        <p:nvPicPr>
          <p:cNvPr id="6" name="Picture 5" descr="images-5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757" y="3733800"/>
            <a:ext cx="3223157" cy="3124200"/>
          </a:xfrm>
          <a:prstGeom prst="rect">
            <a:avLst/>
          </a:prstGeom>
        </p:spPr>
      </p:pic>
      <p:pic>
        <p:nvPicPr>
          <p:cNvPr id="7" name="Picture 6" descr="images-6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1200" y="0"/>
            <a:ext cx="3352800" cy="3352800"/>
          </a:xfrm>
          <a:prstGeom prst="rect">
            <a:avLst/>
          </a:prstGeom>
        </p:spPr>
      </p:pic>
      <p:pic>
        <p:nvPicPr>
          <p:cNvPr id="8" name="Picture 7" descr="images-7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2590800"/>
            <a:ext cx="2628900" cy="3086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1" u="sng" dirty="0" smtClean="0"/>
              <a:t>LIQUID</a:t>
            </a:r>
            <a:endParaRPr lang="en-US" sz="5000" b="1" u="sng" dirty="0"/>
          </a:p>
        </p:txBody>
      </p:sp>
      <p:pic>
        <p:nvPicPr>
          <p:cNvPr id="4" name="Picture 3" descr="images-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524000"/>
            <a:ext cx="2667000" cy="4114800"/>
          </a:xfrm>
          <a:prstGeom prst="rect">
            <a:avLst/>
          </a:prstGeom>
        </p:spPr>
      </p:pic>
      <p:pic>
        <p:nvPicPr>
          <p:cNvPr id="5" name="Picture 4" descr="images-9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469" y="1828800"/>
            <a:ext cx="3662313" cy="2743200"/>
          </a:xfrm>
          <a:prstGeom prst="rect">
            <a:avLst/>
          </a:prstGeom>
        </p:spPr>
      </p:pic>
      <p:pic>
        <p:nvPicPr>
          <p:cNvPr id="6" name="Picture 5" descr="images-10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4120" y="1524000"/>
            <a:ext cx="2849880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1" u="sng" dirty="0" smtClean="0"/>
              <a:t>GAS</a:t>
            </a:r>
            <a:endParaRPr lang="en-US" sz="5000" b="1" u="sng" dirty="0"/>
          </a:p>
        </p:txBody>
      </p:sp>
      <p:pic>
        <p:nvPicPr>
          <p:cNvPr id="5" name="Picture 4" descr="images-1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76202"/>
            <a:ext cx="2895600" cy="2781798"/>
          </a:xfrm>
          <a:prstGeom prst="rect">
            <a:avLst/>
          </a:prstGeom>
        </p:spPr>
      </p:pic>
      <p:pic>
        <p:nvPicPr>
          <p:cNvPr id="6" name="Picture 5" descr="images-1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600200"/>
            <a:ext cx="3886200" cy="3056736"/>
          </a:xfrm>
          <a:prstGeom prst="rect">
            <a:avLst/>
          </a:prstGeom>
        </p:spPr>
      </p:pic>
      <p:pic>
        <p:nvPicPr>
          <p:cNvPr id="7" name="Picture 6" descr="images-13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2702442"/>
            <a:ext cx="3733800" cy="2822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257800"/>
            <a:ext cx="2133600" cy="861774"/>
          </a:xfrm>
          <a:prstGeom prst="rect">
            <a:avLst/>
          </a:prstGeom>
          <a:solidFill>
            <a:srgbClr val="FF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5000" b="1" u="sng" dirty="0" smtClean="0"/>
              <a:t>SOLID</a:t>
            </a:r>
            <a:endParaRPr lang="en-US" sz="50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2819400"/>
            <a:ext cx="2133600" cy="861774"/>
          </a:xfrm>
          <a:prstGeom prst="rect">
            <a:avLst/>
          </a:prstGeom>
          <a:solidFill>
            <a:srgbClr val="0000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5000" b="1" u="sng" dirty="0" smtClean="0"/>
              <a:t>LIQUID</a:t>
            </a:r>
            <a:endParaRPr lang="en-US" sz="50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685800"/>
            <a:ext cx="2133600" cy="861774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5000" b="1" u="sng" dirty="0" smtClean="0"/>
              <a:t>GAS</a:t>
            </a:r>
            <a:endParaRPr lang="en-US" sz="5000" b="1" u="sng" dirty="0"/>
          </a:p>
        </p:txBody>
      </p:sp>
      <p:sp>
        <p:nvSpPr>
          <p:cNvPr id="7" name="Up Arrow 6"/>
          <p:cNvSpPr/>
          <p:nvPr/>
        </p:nvSpPr>
        <p:spPr>
          <a:xfrm>
            <a:off x="6629400" y="533400"/>
            <a:ext cx="533400" cy="5867400"/>
          </a:xfrm>
          <a:prstGeom prst="upArrow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05400" y="685800"/>
            <a:ext cx="1600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ADD HEAT</a:t>
            </a:r>
            <a:endParaRPr lang="en-US" sz="2500" b="1" dirty="0"/>
          </a:p>
        </p:txBody>
      </p:sp>
      <p:sp>
        <p:nvSpPr>
          <p:cNvPr id="9" name="Down Arrow 8"/>
          <p:cNvSpPr/>
          <p:nvPr/>
        </p:nvSpPr>
        <p:spPr>
          <a:xfrm>
            <a:off x="7315200" y="609600"/>
            <a:ext cx="533400" cy="5867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772400" y="4724400"/>
            <a:ext cx="144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REMOVE HEAT</a:t>
            </a:r>
            <a:endParaRPr lang="en-US" sz="25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1219200" y="1371600"/>
            <a:ext cx="2819400" cy="4343400"/>
            <a:chOff x="1219200" y="1371600"/>
            <a:chExt cx="2819400" cy="4343400"/>
          </a:xfrm>
        </p:grpSpPr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2514599" y="3962400"/>
              <a:ext cx="1447800" cy="9906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6200000" flipV="1">
              <a:off x="2552700" y="1714500"/>
              <a:ext cx="1219200" cy="8382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-37306" y="3390106"/>
              <a:ext cx="34290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-532606" y="3428206"/>
              <a:ext cx="35052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2590800" y="4267200"/>
              <a:ext cx="1752600" cy="11430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16200000" flipH="1">
              <a:off x="2933700" y="1485900"/>
              <a:ext cx="1219200" cy="9906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jdelacruz\Local Settings\Temporary Internet Files\Content.IE5\FPGCN1LY\MCj0441732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0"/>
            <a:ext cx="990600" cy="990600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057400" y="762000"/>
            <a:ext cx="7086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1: Question…what do you want to know?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-304800" y="3200400"/>
            <a:ext cx="4572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990600"/>
            <a:ext cx="1981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What is the 1</a:t>
            </a:r>
            <a:r>
              <a:rPr lang="en-US" sz="2500" baseline="30000" dirty="0" smtClean="0"/>
              <a:t>st</a:t>
            </a:r>
            <a:r>
              <a:rPr lang="en-US" sz="2500" dirty="0" smtClean="0"/>
              <a:t> step of the sci. method?</a:t>
            </a:r>
            <a:endParaRPr lang="en-US" sz="2500" dirty="0"/>
          </a:p>
        </p:txBody>
      </p:sp>
      <p:pic>
        <p:nvPicPr>
          <p:cNvPr id="10" name="Picture 4" descr="C:\Documents and Settings\jdelacruz\Local Settings\Temporary Internet Files\Content.IE5\8TUNOI3K\MCj007862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057400"/>
            <a:ext cx="1857375" cy="3995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467600" cy="990600"/>
          </a:xfrm>
        </p:spPr>
        <p:txBody>
          <a:bodyPr/>
          <a:lstStyle/>
          <a:p>
            <a:pPr algn="l"/>
            <a:r>
              <a:rPr lang="en-US" sz="3600" dirty="0"/>
              <a:t>Practice:  Scientific Question or Not?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2641600"/>
            <a:ext cx="4598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Why is blue the best color in the world?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200" y="1879600"/>
            <a:ext cx="5454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What is the effect of cigarette smoke on lungs?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3400" y="3327400"/>
            <a:ext cx="6037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Did the grass turn brown because it needs fertilizer?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" y="3951288"/>
            <a:ext cx="5805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What is the effect of studying time on test grades?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867400" y="1828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FF"/>
                </a:solidFill>
              </a:rPr>
              <a:t>Yes!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324600" y="3962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FF"/>
                </a:solidFill>
              </a:rPr>
              <a:t>Yes!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105400" y="259080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5050"/>
                </a:solidFill>
              </a:rPr>
              <a:t>No!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495800" y="449580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5050"/>
                </a:solidFill>
              </a:rPr>
              <a:t>No!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09600" y="4572000"/>
            <a:ext cx="3922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Why is basketball a boring sport?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6477000" y="3276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FF"/>
                </a:solidFill>
              </a:rPr>
              <a:t>Yes!</a:t>
            </a:r>
          </a:p>
        </p:txBody>
      </p:sp>
      <p:pic>
        <p:nvPicPr>
          <p:cNvPr id="13" name="Picture 4" descr="http://www.rocketroberts.com/how_and_why/images/how_and_why_science_experime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3250" y="152400"/>
            <a:ext cx="2190750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5" grpId="0"/>
      <p:bldP spid="7176" grpId="0"/>
      <p:bldP spid="7177" grpId="0"/>
      <p:bldP spid="7178" grpId="0"/>
      <p:bldP spid="7179" grpId="0"/>
      <p:bldP spid="7181" grpId="0"/>
      <p:bldP spid="7182" grpId="0"/>
      <p:bldP spid="71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8382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Step 2 Research. Find out what is already known.  Make some observations.</a:t>
            </a:r>
            <a:endParaRPr lang="en-US" sz="3200" b="1" u="sng" dirty="0"/>
          </a:p>
        </p:txBody>
      </p:sp>
      <p:pic>
        <p:nvPicPr>
          <p:cNvPr id="4" name="Picture 2" descr="http://leadacademy.co.uk/Images/library-boo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0" y="2362200"/>
            <a:ext cx="2844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rot="5400000">
            <a:off x="-457200" y="3124200"/>
            <a:ext cx="4572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990600"/>
            <a:ext cx="19812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Why do we do research?</a:t>
            </a:r>
            <a:endParaRPr lang="en-US" sz="2500" dirty="0"/>
          </a:p>
        </p:txBody>
      </p:sp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67300" y="2317750"/>
            <a:ext cx="3619500" cy="224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Step 3 Write a hypothesis.  </a:t>
            </a:r>
            <a:endParaRPr lang="en-US" sz="32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066800"/>
            <a:ext cx="7543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 what is a Hypothesis?</a:t>
            </a:r>
          </a:p>
          <a:p>
            <a:r>
              <a:rPr lang="en-US" sz="2800" dirty="0" smtClean="0"/>
              <a:t> </a:t>
            </a:r>
            <a:r>
              <a:rPr lang="en-US" sz="2800" b="1" dirty="0" smtClean="0"/>
              <a:t>A suggested answer to the question, based on research and fact, and can be tested.  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Usually written:  If ____</a:t>
            </a:r>
            <a:r>
              <a:rPr lang="en-US" sz="2800" b="1" i="1" dirty="0" smtClean="0"/>
              <a:t>[I do this]</a:t>
            </a:r>
            <a:r>
              <a:rPr lang="en-US" sz="2800" b="1" dirty="0" smtClean="0"/>
              <a:t> ____, then _____</a:t>
            </a:r>
            <a:r>
              <a:rPr lang="en-US" sz="2800" b="1" i="1" dirty="0" smtClean="0"/>
              <a:t>[this]</a:t>
            </a:r>
            <a:r>
              <a:rPr lang="en-US" sz="2800" b="1" dirty="0" smtClean="0"/>
              <a:t>_____ will happen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HYPOTHESIS IS NOT A THEORY:</a:t>
            </a:r>
          </a:p>
          <a:p>
            <a:r>
              <a:rPr lang="en-US" sz="2800" dirty="0" smtClean="0"/>
              <a:t>Theory: a well-tested explanation based on extensive evidence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IF </a:t>
            </a:r>
            <a:r>
              <a:rPr lang="en-US" sz="3200" dirty="0" smtClean="0"/>
              <a:t>I PUT A PLANT IN MORE SUNLIGHT, </a:t>
            </a:r>
          </a:p>
          <a:p>
            <a:pPr algn="ctr"/>
            <a:r>
              <a:rPr lang="en-US" sz="3200" dirty="0" smtClean="0"/>
              <a:t>	</a:t>
            </a:r>
            <a:r>
              <a:rPr lang="en-US" sz="3200" u="sng" dirty="0" smtClean="0"/>
              <a:t>THEN</a:t>
            </a:r>
            <a:r>
              <a:rPr lang="en-US" sz="3200" dirty="0" smtClean="0"/>
              <a:t> IT WILL GROW TALLER.</a:t>
            </a:r>
            <a:endParaRPr lang="en-US" sz="3200" dirty="0"/>
          </a:p>
        </p:txBody>
      </p:sp>
      <p:pic>
        <p:nvPicPr>
          <p:cNvPr id="3" name="Picture 2" descr="images-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9" y="1600200"/>
            <a:ext cx="2590801" cy="4800600"/>
          </a:xfrm>
          <a:prstGeom prst="rect">
            <a:avLst/>
          </a:prstGeom>
        </p:spPr>
      </p:pic>
      <p:pic>
        <p:nvPicPr>
          <p:cNvPr id="4" name="Picture 3" descr="DownloadedFil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1600200"/>
            <a:ext cx="2819400" cy="4800600"/>
          </a:xfrm>
          <a:prstGeom prst="rect">
            <a:avLst/>
          </a:prstGeom>
        </p:spPr>
      </p:pic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8800" y="1600200"/>
            <a:ext cx="3378010" cy="270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609600"/>
            <a:ext cx="601980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 </a:t>
            </a:r>
            <a:r>
              <a:rPr lang="en-US" b="1" u="sng" dirty="0" smtClean="0"/>
              <a:t>Step 4: Test…Do the experiment, Record data, Repeat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 marL="1371600" lvl="2" indent="-514350"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04799" y="3048000"/>
            <a:ext cx="4572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Picture 6" descr="DownloadedFil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46590" y="1943100"/>
            <a:ext cx="2819400" cy="4800600"/>
          </a:xfrm>
          <a:prstGeom prst="rect">
            <a:avLst/>
          </a:prstGeom>
        </p:spPr>
      </p:pic>
      <p:pic>
        <p:nvPicPr>
          <p:cNvPr id="8" name="Picture 7" descr="images-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5990" y="4152900"/>
            <a:ext cx="3378010" cy="27051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70790" y="2095500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/>
              <a:t>How do you TEST this hypothesis?</a:t>
            </a:r>
            <a:endParaRPr lang="en-US" sz="2900" dirty="0"/>
          </a:p>
        </p:txBody>
      </p:sp>
      <p:sp>
        <p:nvSpPr>
          <p:cNvPr id="11" name="Rectangle 10"/>
          <p:cNvSpPr/>
          <p:nvPr/>
        </p:nvSpPr>
        <p:spPr>
          <a:xfrm>
            <a:off x="228600" y="762000"/>
            <a:ext cx="2286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 How do you find out if your hypothesis is correct?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09600"/>
            <a:ext cx="6705600" cy="4525963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Step 5: Analyze…Organize data </a:t>
            </a:r>
            <a:r>
              <a:rPr lang="en-US" dirty="0" smtClean="0"/>
              <a:t>using graphs, tables and charts, Look for trends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304800" y="2895600"/>
            <a:ext cx="4572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85800"/>
            <a:ext cx="2057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How do you organize data?</a:t>
            </a:r>
            <a:endParaRPr lang="en-US" sz="2500" dirty="0"/>
          </a:p>
        </p:txBody>
      </p:sp>
      <p:pic>
        <p:nvPicPr>
          <p:cNvPr id="10" name="Picture 19" descr="ES_18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429000"/>
            <a:ext cx="2590800" cy="2800246"/>
          </a:xfrm>
          <a:prstGeom prst="rect">
            <a:avLst/>
          </a:prstGeom>
          <a:noFill/>
        </p:spPr>
      </p:pic>
      <p:pic>
        <p:nvPicPr>
          <p:cNvPr id="37890" name="Picture 2" descr="http://www.heavenshope.com/images/earth_quakes_grap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3124200"/>
            <a:ext cx="4695825" cy="31914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685800"/>
            <a:ext cx="7086600" cy="4525963"/>
          </a:xfrm>
        </p:spPr>
        <p:txBody>
          <a:bodyPr/>
          <a:lstStyle/>
          <a:p>
            <a:pPr lvl="0">
              <a:buNone/>
            </a:pPr>
            <a:r>
              <a:rPr lang="en-US" b="1" u="sng" dirty="0" smtClean="0"/>
              <a:t>Step 6: Communicate Conclusion…</a:t>
            </a:r>
          </a:p>
          <a:p>
            <a:pPr lvl="0">
              <a:buNone/>
            </a:pPr>
            <a:r>
              <a:rPr lang="en-US" b="1" u="sng" dirty="0" smtClean="0"/>
              <a:t>Check the hypothesis </a:t>
            </a:r>
            <a:r>
              <a:rPr lang="en-US" sz="2800" dirty="0" smtClean="0"/>
              <a:t>(was it supported or not?), </a:t>
            </a:r>
            <a:r>
              <a:rPr lang="en-US" b="1" u="sng" dirty="0" smtClean="0"/>
              <a:t>Summarize results</a:t>
            </a:r>
            <a:r>
              <a:rPr lang="en-US" dirty="0" smtClean="0"/>
              <a:t>, </a:t>
            </a:r>
            <a:r>
              <a:rPr lang="en-US" b="1" u="sng" dirty="0" smtClean="0"/>
              <a:t>Ask new questions</a:t>
            </a:r>
            <a:r>
              <a:rPr lang="en-US" dirty="0" smtClean="0"/>
              <a:t>…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C:\Documents and Settings\jdelacruz\Local Settings\Temporary Internet Files\Content.IE5\FPGCN1LY\MCj0441732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 rot="5400000">
            <a:off x="-685800" y="2895600"/>
            <a:ext cx="4572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Picture 2" descr="http://healeylibrary.wikispaces.com/file/view/ScienceCover.gif/30985363/ScienceCov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276600"/>
            <a:ext cx="2263989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http://masterview.ikonosnewmedia.com/images/flickr_presentation: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276600"/>
            <a:ext cx="3276600" cy="3119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52400" y="6858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_________________________________________?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4794</TotalTime>
  <Words>357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Title: Scientific Method</vt:lpstr>
      <vt:lpstr>Slide 2</vt:lpstr>
      <vt:lpstr>Practice:  Scientific Question or Not?</vt:lpstr>
      <vt:lpstr>Slide 4</vt:lpstr>
      <vt:lpstr>Slide 5</vt:lpstr>
      <vt:lpstr>Slide 6</vt:lpstr>
      <vt:lpstr>Slide 7</vt:lpstr>
      <vt:lpstr>Slide 8</vt:lpstr>
      <vt:lpstr>Slide 9</vt:lpstr>
      <vt:lpstr>Slide 10</vt:lpstr>
      <vt:lpstr>STATES OF MATTER</vt:lpstr>
      <vt:lpstr>SOLID</vt:lpstr>
      <vt:lpstr>LIQUID</vt:lpstr>
      <vt:lpstr>GAS</vt:lpstr>
      <vt:lpstr>Slide 15</vt:lpstr>
    </vt:vector>
  </TitlesOfParts>
  <Company>Washington Unified School District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Quinten Voyce</cp:lastModifiedBy>
  <cp:revision>299</cp:revision>
  <dcterms:created xsi:type="dcterms:W3CDTF">2012-01-24T08:12:00Z</dcterms:created>
  <dcterms:modified xsi:type="dcterms:W3CDTF">2012-01-24T08:21:27Z</dcterms:modified>
</cp:coreProperties>
</file>